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258" r:id="rId4"/>
    <p:sldId id="266" r:id="rId5"/>
    <p:sldId id="268" r:id="rId6"/>
    <p:sldId id="269" r:id="rId7"/>
    <p:sldId id="267" r:id="rId8"/>
    <p:sldId id="270" r:id="rId9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3A5E3961-6848-4468-9B96-9448AE89BD68}">
          <p14:sldIdLst>
            <p14:sldId id="256"/>
            <p14:sldId id="262"/>
            <p14:sldId id="258"/>
            <p14:sldId id="266"/>
            <p14:sldId id="268"/>
            <p14:sldId id="269"/>
            <p14:sldId id="267"/>
            <p14:sldId id="270"/>
          </p14:sldIdLst>
        </p14:section>
        <p14:section name="Naamloze sectie" id="{67291322-56F8-44C6-9AF9-BE2CE616EF87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20" autoAdjust="0"/>
    <p:restoredTop sz="94660"/>
  </p:normalViewPr>
  <p:slideViewPr>
    <p:cSldViewPr snapToGrid="0">
      <p:cViewPr varScale="1">
        <p:scale>
          <a:sx n="74" d="100"/>
          <a:sy n="74" d="100"/>
        </p:scale>
        <p:origin x="6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80F-EED3-410D-942F-A5AC2B76B92C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43875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80F-EED3-410D-942F-A5AC2B76B92C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88155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80F-EED3-410D-942F-A5AC2B76B92C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0074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80F-EED3-410D-942F-A5AC2B76B92C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445146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80F-EED3-410D-942F-A5AC2B76B92C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051655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80F-EED3-410D-942F-A5AC2B76B92C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811956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80F-EED3-410D-942F-A5AC2B76B92C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77077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80F-EED3-410D-942F-A5AC2B76B92C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2518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80F-EED3-410D-942F-A5AC2B76B92C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40612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80F-EED3-410D-942F-A5AC2B76B92C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48512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80F-EED3-410D-942F-A5AC2B76B92C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97909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80F-EED3-410D-942F-A5AC2B76B92C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9844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80F-EED3-410D-942F-A5AC2B76B92C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46717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80F-EED3-410D-942F-A5AC2B76B92C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04285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80F-EED3-410D-942F-A5AC2B76B92C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46310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C980F-EED3-410D-942F-A5AC2B76B92C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19786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C980F-EED3-410D-942F-A5AC2B76B92C}" type="datetimeFigureOut">
              <a:rPr lang="nl-BE" smtClean="0"/>
              <a:t>24/04/2020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8794638-08F4-44F9-A44D-346A1549A92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8523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chooltv.nl/video/de-voedselketen-eten-of-gegeten-worden/#q=de%20voedselketen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chooltv.nl/video/kringloop-in-het-bos-in-het-bos-wordt-alles-opnieuw-gebruikt/#q=voedselkringloop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f.be/nl/uitdagingen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ekrinkel6.yurls.net/nl/page/1093269?fbclid=IwAR0MCuAgvLKMYqf_NfqUSPtB-jgUiaGBwtkBjIQCHM5khHD0iWPXTKDPl6k#boxes-container" TargetMode="External"/><Relationship Id="rId5" Type="http://schemas.openxmlformats.org/officeDocument/2006/relationships/hyperlink" Target="https://www.gva.be/cnt/aid560872/antwerpenaar-moet-mussen-tellen" TargetMode="External"/><Relationship Id="rId4" Type="http://schemas.openxmlformats.org/officeDocument/2006/relationships/hyperlink" Target="http://www.mussenwerkgroep.be/mussen-verdwijnen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8397" y="600447"/>
            <a:ext cx="7766936" cy="1646302"/>
          </a:xfrm>
        </p:spPr>
        <p:txBody>
          <a:bodyPr/>
          <a:lstStyle/>
          <a:p>
            <a:r>
              <a:rPr lang="nl-BE" dirty="0" smtClean="0"/>
              <a:t>Focusthema 7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51694" y="2362077"/>
            <a:ext cx="7766936" cy="1096899"/>
          </a:xfrm>
        </p:spPr>
        <p:txBody>
          <a:bodyPr>
            <a:normAutofit/>
          </a:bodyPr>
          <a:lstStyle/>
          <a:p>
            <a:r>
              <a:rPr lang="nl-BE" sz="3600" dirty="0" smtClean="0"/>
              <a:t>Kringlopen in de natuur en elders</a:t>
            </a:r>
            <a:endParaRPr lang="nl-BE" sz="3600" dirty="0"/>
          </a:p>
        </p:txBody>
      </p:sp>
    </p:spTree>
    <p:extLst>
      <p:ext uri="{BB962C8B-B14F-4D97-AF65-F5344CB8AC3E}">
        <p14:creationId xmlns:p14="http://schemas.microsoft.com/office/powerpoint/2010/main" val="140087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Hoe ga ik te werk?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arenR"/>
            </a:pPr>
            <a:r>
              <a:rPr lang="nl-BE" dirty="0" smtClean="0"/>
              <a:t>Ik lees in mijn bronnenboek. (audio)</a:t>
            </a:r>
          </a:p>
          <a:p>
            <a:pPr>
              <a:buFont typeface="+mj-lt"/>
              <a:buAutoNum type="arabicParenR"/>
            </a:pPr>
            <a:r>
              <a:rPr lang="nl-BE" dirty="0" smtClean="0"/>
              <a:t>Ik bekijk de filmpjes. Ik bezoek de websites.</a:t>
            </a:r>
          </a:p>
          <a:p>
            <a:pPr>
              <a:buFont typeface="+mj-lt"/>
              <a:buAutoNum type="arabicParenR"/>
            </a:pPr>
            <a:r>
              <a:rPr lang="nl-BE" dirty="0" smtClean="0"/>
              <a:t>Ik maak de opdrachten in de werkkatern.</a:t>
            </a:r>
          </a:p>
          <a:p>
            <a:pPr>
              <a:buFont typeface="+mj-lt"/>
              <a:buAutoNum type="arabicParenR"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72709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Les 2 Over eten en gegeten worden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BB </a:t>
            </a:r>
            <a:r>
              <a:rPr lang="nl-BE" dirty="0" smtClean="0"/>
              <a:t>p.81-82</a:t>
            </a:r>
            <a:endParaRPr lang="nl-BE" dirty="0"/>
          </a:p>
          <a:p>
            <a:r>
              <a:rPr lang="nl-BE" dirty="0"/>
              <a:t>WK </a:t>
            </a:r>
            <a:r>
              <a:rPr lang="nl-BE" dirty="0" smtClean="0"/>
              <a:t>p.3-5</a:t>
            </a:r>
          </a:p>
          <a:p>
            <a:endParaRPr lang="nl-BE" dirty="0"/>
          </a:p>
          <a:p>
            <a:r>
              <a:rPr lang="nl-BE" dirty="0"/>
              <a:t>Studiewijzer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nl-BE" dirty="0" smtClean="0"/>
              <a:t>Ik kan de schakels van </a:t>
            </a:r>
            <a:r>
              <a:rPr lang="nl-BE" dirty="0"/>
              <a:t>v</a:t>
            </a:r>
            <a:r>
              <a:rPr lang="nl-BE" dirty="0" smtClean="0"/>
              <a:t>oedselketens in de juiste volgorde zetten. </a:t>
            </a:r>
            <a:endParaRPr lang="nl-BE" dirty="0"/>
          </a:p>
          <a:p>
            <a:endParaRPr lang="nl-BE" dirty="0"/>
          </a:p>
        </p:txBody>
      </p:sp>
      <p:pic>
        <p:nvPicPr>
          <p:cNvPr id="4" name="Th 7 - les 2 over eten en gegeten worde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69709" y="238279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910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5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1" y="21258"/>
            <a:ext cx="10824519" cy="1320800"/>
          </a:xfrm>
        </p:spPr>
        <p:txBody>
          <a:bodyPr>
            <a:normAutofit fontScale="90000"/>
          </a:bodyPr>
          <a:lstStyle/>
          <a:p>
            <a:r>
              <a:rPr lang="nl-BE" dirty="0" smtClean="0"/>
              <a:t>1 Een voedselketen en een </a:t>
            </a:r>
            <a:r>
              <a:rPr lang="nl-BE" dirty="0" err="1" smtClean="0"/>
              <a:t>voedselweb</a:t>
            </a:r>
            <a:r>
              <a:rPr lang="nl-BE" dirty="0" smtClean="0"/>
              <a:t/>
            </a:r>
            <a:br>
              <a:rPr lang="nl-BE" dirty="0" smtClean="0"/>
            </a:br>
            <a:r>
              <a:rPr lang="nl-BE" dirty="0" smtClean="0"/>
              <a:t>Nog een voorbeeld uit een andere levensgemeenschap of biotoop: de vijver</a:t>
            </a:r>
            <a:endParaRPr lang="nl-BE" dirty="0"/>
          </a:p>
        </p:txBody>
      </p:sp>
      <p:pic>
        <p:nvPicPr>
          <p:cNvPr id="6" name="Tijdelijke aanduiding voor inhoud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8674" y="4958185"/>
            <a:ext cx="5789570" cy="1664249"/>
          </a:xfrm>
          <a:prstGeom prst="rect">
            <a:avLst/>
          </a:prstGeom>
        </p:spPr>
      </p:pic>
      <p:sp>
        <p:nvSpPr>
          <p:cNvPr id="4" name="Actieknop: Film 3">
            <a:hlinkClick r:id="rId3" highlightClick="1"/>
          </p:cNvPr>
          <p:cNvSpPr/>
          <p:nvPr/>
        </p:nvSpPr>
        <p:spPr>
          <a:xfrm>
            <a:off x="6119898" y="1275728"/>
            <a:ext cx="716691" cy="518984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674" y="1820418"/>
            <a:ext cx="5649325" cy="2832401"/>
          </a:xfrm>
          <a:prstGeom prst="rect">
            <a:avLst/>
          </a:prstGeom>
        </p:spPr>
      </p:pic>
      <p:sp>
        <p:nvSpPr>
          <p:cNvPr id="7" name="Tekstvak 6"/>
          <p:cNvSpPr txBox="1"/>
          <p:nvPr/>
        </p:nvSpPr>
        <p:spPr>
          <a:xfrm>
            <a:off x="5890081" y="2311917"/>
            <a:ext cx="40200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De twee voedselketens vind je terug in de lichtbruine kaders (BB p.81).</a:t>
            </a:r>
          </a:p>
          <a:p>
            <a:r>
              <a:rPr lang="nl-BE" dirty="0" smtClean="0"/>
              <a:t>Kijk goed naar de opbouw van de voedselpiramide. 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18702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742" y="647700"/>
            <a:ext cx="10949365" cy="5767316"/>
          </a:xfrm>
          <a:prstGeom prst="rect">
            <a:avLst/>
          </a:prstGeom>
        </p:spPr>
      </p:pic>
      <p:sp>
        <p:nvSpPr>
          <p:cNvPr id="5" name="Actieknop: Film 4">
            <a:hlinkClick r:id="rId3" highlightClick="1"/>
          </p:cNvPr>
          <p:cNvSpPr/>
          <p:nvPr/>
        </p:nvSpPr>
        <p:spPr>
          <a:xfrm>
            <a:off x="7534275" y="584200"/>
            <a:ext cx="885825" cy="685800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7597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-35462"/>
            <a:ext cx="8596668" cy="1320800"/>
          </a:xfrm>
        </p:spPr>
        <p:txBody>
          <a:bodyPr/>
          <a:lstStyle/>
          <a:p>
            <a:r>
              <a:rPr lang="nl-BE" dirty="0"/>
              <a:t>2 Evenwicht in de natuur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53509" y="838696"/>
            <a:ext cx="8596668" cy="3880773"/>
          </a:xfrm>
        </p:spPr>
        <p:txBody>
          <a:bodyPr/>
          <a:lstStyle/>
          <a:p>
            <a:r>
              <a:rPr lang="nl-NL" dirty="0"/>
              <a:t>De mens speelt een grote rol in de natuur. </a:t>
            </a:r>
            <a:endParaRPr lang="nl-NL" dirty="0" smtClean="0"/>
          </a:p>
          <a:p>
            <a:pPr marL="0" indent="0">
              <a:buNone/>
            </a:pPr>
            <a:r>
              <a:rPr lang="nl-NL" dirty="0" smtClean="0"/>
              <a:t>Op </a:t>
            </a:r>
            <a:r>
              <a:rPr lang="nl-NL" dirty="0"/>
              <a:t>welke manier heeft de mens een slechte invloed op de natuur? </a:t>
            </a:r>
            <a:endParaRPr lang="nl-BE" dirty="0"/>
          </a:p>
        </p:txBody>
      </p:sp>
      <p:sp>
        <p:nvSpPr>
          <p:cNvPr id="4" name="Actieknop: Informatie 3">
            <a:hlinkClick r:id="rId2" highlightClick="1"/>
          </p:cNvPr>
          <p:cNvSpPr/>
          <p:nvPr/>
        </p:nvSpPr>
        <p:spPr>
          <a:xfrm>
            <a:off x="8360661" y="3190515"/>
            <a:ext cx="1343025" cy="990600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2764" y="1647376"/>
            <a:ext cx="6527285" cy="2710054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2764" y="4181115"/>
            <a:ext cx="6528922" cy="257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19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2"/>
          <a:srcRect b="16461"/>
          <a:stretch/>
        </p:blipFill>
        <p:spPr>
          <a:xfrm>
            <a:off x="-457443" y="137980"/>
            <a:ext cx="7562335" cy="307194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/>
          <a:lstStyle/>
          <a:p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8" name="Rechthoek 7"/>
          <p:cNvSpPr/>
          <p:nvPr/>
        </p:nvSpPr>
        <p:spPr>
          <a:xfrm>
            <a:off x="-390525" y="660400"/>
            <a:ext cx="3990747" cy="4366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chemeClr val="bg1"/>
              </a:solidFill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892" y="226770"/>
            <a:ext cx="4893822" cy="255453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7350" y="3436695"/>
            <a:ext cx="7225075" cy="3366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23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6" y="0"/>
            <a:ext cx="6172200" cy="2691636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7424" y="697915"/>
            <a:ext cx="6363206" cy="6055310"/>
          </a:xfrm>
          <a:prstGeom prst="rect">
            <a:avLst/>
          </a:prstGeom>
        </p:spPr>
      </p:pic>
      <p:sp>
        <p:nvSpPr>
          <p:cNvPr id="7" name="Actieknop: Informatie 6">
            <a:hlinkClick r:id="rId4" highlightClick="1"/>
          </p:cNvPr>
          <p:cNvSpPr/>
          <p:nvPr/>
        </p:nvSpPr>
        <p:spPr>
          <a:xfrm>
            <a:off x="4879367" y="5475977"/>
            <a:ext cx="468348" cy="438150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Actieknop: Document 3">
            <a:hlinkClick r:id="rId5" highlightClick="1"/>
          </p:cNvPr>
          <p:cNvSpPr/>
          <p:nvPr/>
        </p:nvSpPr>
        <p:spPr>
          <a:xfrm>
            <a:off x="5210175" y="2353066"/>
            <a:ext cx="275081" cy="338570"/>
          </a:xfrm>
          <a:prstGeom prst="actionButton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Actieknop: Informatie 7">
            <a:hlinkClick r:id="rId6" highlightClick="1"/>
          </p:cNvPr>
          <p:cNvSpPr/>
          <p:nvPr/>
        </p:nvSpPr>
        <p:spPr>
          <a:xfrm>
            <a:off x="7018986" y="379411"/>
            <a:ext cx="412124" cy="444837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25595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391</TotalTime>
  <Words>122</Words>
  <Application>Microsoft Office PowerPoint</Application>
  <PresentationFormat>Breedbeeld</PresentationFormat>
  <Paragraphs>18</Paragraphs>
  <Slides>8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3" baseType="lpstr">
      <vt:lpstr>Arial</vt:lpstr>
      <vt:lpstr>Trebuchet MS</vt:lpstr>
      <vt:lpstr>Wingdings</vt:lpstr>
      <vt:lpstr>Wingdings 3</vt:lpstr>
      <vt:lpstr>Facet</vt:lpstr>
      <vt:lpstr>Focusthema 7</vt:lpstr>
      <vt:lpstr>Hoe ga ik te werk?</vt:lpstr>
      <vt:lpstr>Les 2 Over eten en gegeten worden</vt:lpstr>
      <vt:lpstr>1 Een voedselketen en een voedselweb Nog een voorbeeld uit een andere levensgemeenschap of biotoop: de vijver</vt:lpstr>
      <vt:lpstr>PowerPoint-presentatie</vt:lpstr>
      <vt:lpstr>2 Evenwicht in de natuur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Focusthema 7</dc:title>
  <dc:creator>Windows-gebruiker</dc:creator>
  <cp:lastModifiedBy>Gebruiker</cp:lastModifiedBy>
  <cp:revision>184</cp:revision>
  <dcterms:created xsi:type="dcterms:W3CDTF">2020-04-14T12:08:39Z</dcterms:created>
  <dcterms:modified xsi:type="dcterms:W3CDTF">2020-04-24T07:39:58Z</dcterms:modified>
</cp:coreProperties>
</file>