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7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3A5E3961-6848-4468-9B96-9448AE89BD68}">
          <p14:sldIdLst>
            <p14:sldId id="256"/>
            <p14:sldId id="262"/>
            <p14:sldId id="257"/>
            <p14:sldId id="263"/>
            <p14:sldId id="264"/>
            <p14:sldId id="265"/>
          </p14:sldIdLst>
        </p14:section>
        <p14:section name="Naamloze sectie" id="{67291322-56F8-44C6-9AF9-BE2CE616EF8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7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4387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8815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074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44514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165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81195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7077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51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4061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4851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9790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844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4671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428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6310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1978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C980F-EED3-410D-942F-A5AC2B76B92C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523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CHMbiDG8IrQ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Veldmui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l.wikipedia.org/wiki/Snoek" TargetMode="External"/><Relationship Id="rId4" Type="http://schemas.openxmlformats.org/officeDocument/2006/relationships/hyperlink" Target="https://nl.wikipedia.org/wiki/Buizer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tv.nl/video/het-gebit-van-planten-vlees-en-alleseters-hoe-ziet-dat-eruit/#q=het%20gebit%20van%2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397" y="600447"/>
            <a:ext cx="7766936" cy="1646302"/>
          </a:xfrm>
        </p:spPr>
        <p:txBody>
          <a:bodyPr/>
          <a:lstStyle/>
          <a:p>
            <a:r>
              <a:rPr lang="nl-BE" dirty="0" smtClean="0"/>
              <a:t>Focusthema 7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1694" y="2362077"/>
            <a:ext cx="7766936" cy="1096899"/>
          </a:xfrm>
        </p:spPr>
        <p:txBody>
          <a:bodyPr>
            <a:normAutofit/>
          </a:bodyPr>
          <a:lstStyle/>
          <a:p>
            <a:r>
              <a:rPr lang="nl-BE" sz="3600" dirty="0" smtClean="0"/>
              <a:t>Kringlopen in de natuur en elders</a:t>
            </a:r>
            <a:endParaRPr lang="nl-BE" sz="3600" dirty="0"/>
          </a:p>
        </p:txBody>
      </p:sp>
    </p:spTree>
    <p:extLst>
      <p:ext uri="{BB962C8B-B14F-4D97-AF65-F5344CB8AC3E}">
        <p14:creationId xmlns:p14="http://schemas.microsoft.com/office/powerpoint/2010/main" val="14008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Hoe ga ik te werk?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arenR"/>
            </a:pPr>
            <a:r>
              <a:rPr lang="nl-BE" dirty="0" smtClean="0"/>
              <a:t>Ik lees in mijn bronnenboek (audio).</a:t>
            </a:r>
          </a:p>
          <a:p>
            <a:pPr>
              <a:buFont typeface="+mj-lt"/>
              <a:buAutoNum type="arabicParenR"/>
            </a:pPr>
            <a:r>
              <a:rPr lang="nl-BE" dirty="0" smtClean="0"/>
              <a:t>Ik bekijk de filmpjes. Ik bezoek de websites.</a:t>
            </a:r>
          </a:p>
          <a:p>
            <a:pPr>
              <a:buFont typeface="+mj-lt"/>
              <a:buAutoNum type="arabicParenR"/>
            </a:pPr>
            <a:r>
              <a:rPr lang="nl-BE" dirty="0" smtClean="0"/>
              <a:t>Ik maak de opdrachten in de werkkatern.</a:t>
            </a:r>
          </a:p>
          <a:p>
            <a:pPr>
              <a:buFont typeface="+mj-lt"/>
              <a:buAutoNum type="arabicParenR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2709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Les 1 De kringloop in de natuur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BB p.79-80</a:t>
            </a:r>
          </a:p>
          <a:p>
            <a:r>
              <a:rPr lang="nl-BE" dirty="0" smtClean="0"/>
              <a:t>WK p.1-2</a:t>
            </a:r>
          </a:p>
          <a:p>
            <a:endParaRPr lang="nl-BE" dirty="0"/>
          </a:p>
          <a:p>
            <a:r>
              <a:rPr lang="nl-BE" dirty="0" smtClean="0"/>
              <a:t>Studiewijzer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BE" dirty="0" smtClean="0"/>
              <a:t>Ik ken deze begrippen en kan ze uitleggen: biotoop, levensgemeenschap, planteneter, vleeseter, alleseter, voedselpiramide, voedselketen en </a:t>
            </a:r>
            <a:r>
              <a:rPr lang="nl-BE" dirty="0" err="1" smtClean="0"/>
              <a:t>voedselweb</a:t>
            </a:r>
            <a:r>
              <a:rPr lang="nl-BE" dirty="0" smtClean="0"/>
              <a:t>.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BE" dirty="0" smtClean="0"/>
              <a:t>Ik kan de stappen van de kringloop in de natuur op de juiste plaats zetten.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BE" dirty="0" smtClean="0"/>
              <a:t>Ik kan aanduiden welke biotoop wordt getoond en ik kan een plant en een dier in die biotoop opnoemen.</a:t>
            </a:r>
            <a:endParaRPr lang="nl-BE" dirty="0"/>
          </a:p>
        </p:txBody>
      </p:sp>
      <p:pic>
        <p:nvPicPr>
          <p:cNvPr id="4" name="Th 7 - les 1 de kringloop in de natuu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30594" y="21605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64070" y="0"/>
            <a:ext cx="5814082" cy="1320800"/>
          </a:xfrm>
        </p:spPr>
        <p:txBody>
          <a:bodyPr/>
          <a:lstStyle/>
          <a:p>
            <a:r>
              <a:rPr lang="nl-BE" dirty="0" smtClean="0"/>
              <a:t>1 Leven in een biotoop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100" y="0"/>
            <a:ext cx="5441900" cy="382633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647" y="3958663"/>
            <a:ext cx="6962611" cy="2869972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2621287" y="2558059"/>
            <a:ext cx="4020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Twijfel je? Kies uit:  stad – (loof)bos – strand en zee – heide – vijver - weide </a:t>
            </a:r>
          </a:p>
          <a:p>
            <a:endParaRPr lang="nl-BE" dirty="0"/>
          </a:p>
        </p:txBody>
      </p:sp>
      <p:sp>
        <p:nvSpPr>
          <p:cNvPr id="7" name="Tekstvak 6"/>
          <p:cNvSpPr txBox="1"/>
          <p:nvPr/>
        </p:nvSpPr>
        <p:spPr>
          <a:xfrm>
            <a:off x="785123" y="5008815"/>
            <a:ext cx="4255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Vul alle lege vakjes in rondom het middelste woord. Geef zowel voorbeelden van planten en dieren binnen die biotoop.</a:t>
            </a:r>
            <a:endParaRPr lang="nl-BE" dirty="0"/>
          </a:p>
        </p:txBody>
      </p:sp>
      <p:sp>
        <p:nvSpPr>
          <p:cNvPr id="9" name="Tekstvak 8"/>
          <p:cNvSpPr txBox="1"/>
          <p:nvPr/>
        </p:nvSpPr>
        <p:spPr>
          <a:xfrm>
            <a:off x="469556" y="1228457"/>
            <a:ext cx="6063049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dirty="0" smtClean="0"/>
              <a:t>Een biotoop is een levensgemeenschap waarin dieren en planten samenleven. Ze zijn afhankelijk van elkaar</a:t>
            </a:r>
            <a:endParaRPr lang="nl-BE" dirty="0"/>
          </a:p>
        </p:txBody>
      </p:sp>
      <p:sp>
        <p:nvSpPr>
          <p:cNvPr id="10" name="Actieknop: Film 9">
            <a:hlinkClick r:id="rId4" highlightClick="1"/>
          </p:cNvPr>
          <p:cNvSpPr/>
          <p:nvPr/>
        </p:nvSpPr>
        <p:spPr>
          <a:xfrm>
            <a:off x="5696464" y="561311"/>
            <a:ext cx="444844" cy="345989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8256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15330"/>
            <a:ext cx="9671222" cy="1320800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2 Samenhang in een levensgemeenschap: planteneters, alleseters, vleeseters, insecteneters</a:t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Wat staat er op het menu?</a:t>
            </a:r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543697" y="2160589"/>
            <a:ext cx="9424088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dirty="0" smtClean="0"/>
              <a:t>Elk dier heeft zijn favoriete voedsel, maar eet niet steeds hetzelfde. Het eet verschillende dingen. Een plant of een dier kan voor meerdere dieren als voedsel dienen.</a:t>
            </a:r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529" y="2878328"/>
            <a:ext cx="6598881" cy="3979672"/>
          </a:xfrm>
          <a:prstGeom prst="rect">
            <a:avLst/>
          </a:prstGeom>
        </p:spPr>
      </p:pic>
      <p:sp>
        <p:nvSpPr>
          <p:cNvPr id="5" name="Actieknop: Informatie 4">
            <a:hlinkClick r:id="rId3" highlightClick="1"/>
          </p:cNvPr>
          <p:cNvSpPr/>
          <p:nvPr/>
        </p:nvSpPr>
        <p:spPr>
          <a:xfrm>
            <a:off x="8246509" y="4537888"/>
            <a:ext cx="341683" cy="333321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ekstvak 6"/>
          <p:cNvSpPr txBox="1"/>
          <p:nvPr/>
        </p:nvSpPr>
        <p:spPr>
          <a:xfrm>
            <a:off x="1065871" y="4275648"/>
            <a:ext cx="425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Klik op         om meer informatie te krijgen.</a:t>
            </a:r>
            <a:endParaRPr lang="nl-BE" dirty="0"/>
          </a:p>
        </p:txBody>
      </p:sp>
      <p:sp>
        <p:nvSpPr>
          <p:cNvPr id="10" name="Actieknop: Informatie 9">
            <a:hlinkClick r:id="" action="ppaction://noaction" highlightClick="1"/>
          </p:cNvPr>
          <p:cNvSpPr/>
          <p:nvPr/>
        </p:nvSpPr>
        <p:spPr>
          <a:xfrm>
            <a:off x="1964165" y="4168556"/>
            <a:ext cx="370702" cy="369332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Actieknop: Informatie 10">
            <a:hlinkClick r:id="rId4" highlightClick="1"/>
          </p:cNvPr>
          <p:cNvSpPr/>
          <p:nvPr/>
        </p:nvSpPr>
        <p:spPr>
          <a:xfrm>
            <a:off x="9900498" y="4530220"/>
            <a:ext cx="304799" cy="333321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Actieknop: Informatie 11">
            <a:hlinkClick r:id="rId5" highlightClick="1"/>
          </p:cNvPr>
          <p:cNvSpPr/>
          <p:nvPr/>
        </p:nvSpPr>
        <p:spPr>
          <a:xfrm>
            <a:off x="11476172" y="4499945"/>
            <a:ext cx="354227" cy="350583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5249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/>
        </p:nvSpPr>
        <p:spPr>
          <a:xfrm>
            <a:off x="677334" y="384179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smtClean="0"/>
              <a:t>EXTRA </a:t>
            </a:r>
          </a:p>
          <a:p>
            <a:r>
              <a:rPr lang="nl-NL" dirty="0" smtClean="0"/>
              <a:t>Bekijk het filmpje.</a:t>
            </a:r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Raad je welke dieren het zijn?  Kan jij planteneters, vleeseters een alleseters onderscheiden?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0" y="138992"/>
            <a:ext cx="6067208" cy="3582816"/>
          </a:xfrm>
          <a:prstGeom prst="rect">
            <a:avLst/>
          </a:prstGeom>
        </p:spPr>
      </p:pic>
      <p:sp>
        <p:nvSpPr>
          <p:cNvPr id="5" name="Actieknop: Film 4">
            <a:hlinkClick r:id="rId3" highlightClick="1"/>
          </p:cNvPr>
          <p:cNvSpPr/>
          <p:nvPr/>
        </p:nvSpPr>
        <p:spPr>
          <a:xfrm>
            <a:off x="3634688" y="4088215"/>
            <a:ext cx="675503" cy="436606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582" y="2160589"/>
            <a:ext cx="5740322" cy="4604951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498392" y="6228948"/>
            <a:ext cx="5824190" cy="7236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BE" sz="3000" dirty="0" smtClean="0"/>
              <a:t>3 Het bos als levensgemeenschap</a:t>
            </a:r>
            <a:endParaRPr lang="nl-BE" sz="3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243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392</TotalTime>
  <Words>253</Words>
  <Application>Microsoft Office PowerPoint</Application>
  <PresentationFormat>Breedbeeld</PresentationFormat>
  <Paragraphs>27</Paragraphs>
  <Slides>6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Trebuchet MS</vt:lpstr>
      <vt:lpstr>Wingdings</vt:lpstr>
      <vt:lpstr>Wingdings 3</vt:lpstr>
      <vt:lpstr>Facet</vt:lpstr>
      <vt:lpstr>Focusthema 7</vt:lpstr>
      <vt:lpstr>Hoe ga ik te werk?</vt:lpstr>
      <vt:lpstr>Les 1 De kringloop in de natuur</vt:lpstr>
      <vt:lpstr>1 Leven in een biotoop</vt:lpstr>
      <vt:lpstr>2 Samenhang in een levensgemeenschap: planteneters, alleseters, vleeseters, insecteneters  Wat staat er op het menu?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Focusthema 7</dc:title>
  <dc:creator>Windows-gebruiker</dc:creator>
  <cp:lastModifiedBy>Windows-gebruiker</cp:lastModifiedBy>
  <cp:revision>183</cp:revision>
  <dcterms:created xsi:type="dcterms:W3CDTF">2020-04-14T12:08:39Z</dcterms:created>
  <dcterms:modified xsi:type="dcterms:W3CDTF">2020-04-19T11:02:59Z</dcterms:modified>
</cp:coreProperties>
</file>