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A5E3961-6848-4468-9B96-9448AE89BD68}">
          <p14:sldIdLst>
            <p14:sldId id="256"/>
            <p14:sldId id="262"/>
            <p14:sldId id="257"/>
            <p14:sldId id="263"/>
            <p14:sldId id="264"/>
            <p14:sldId id="265"/>
          </p14:sldIdLst>
        </p14:section>
        <p14:section name="Naamloze sectie" id="{67291322-56F8-44C6-9AF9-BE2CE616EF8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387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15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07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451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16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195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707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51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61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5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9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4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67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2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3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97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980F-EED3-410D-942F-A5AC2B76B92C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794638-08F4-44F9-A44D-346A1549A9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23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HMbiDG8Ir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eldmui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l.wikipedia.org/wiki/Snoek" TargetMode="External"/><Relationship Id="rId4" Type="http://schemas.openxmlformats.org/officeDocument/2006/relationships/hyperlink" Target="https://nl.wikipedia.org/wiki/Buize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het-gebit-van-planten-vlees-en-alleseters-hoe-ziet-dat-eruit/#q=het%20gebit%20van%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97" y="600447"/>
            <a:ext cx="7766936" cy="1646302"/>
          </a:xfrm>
        </p:spPr>
        <p:txBody>
          <a:bodyPr/>
          <a:lstStyle/>
          <a:p>
            <a:r>
              <a:rPr lang="nl-BE" dirty="0" smtClean="0"/>
              <a:t>Focusthema 7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1694" y="2362077"/>
            <a:ext cx="7766936" cy="1096899"/>
          </a:xfrm>
        </p:spPr>
        <p:txBody>
          <a:bodyPr>
            <a:normAutofit/>
          </a:bodyPr>
          <a:lstStyle/>
          <a:p>
            <a:r>
              <a:rPr lang="nl-BE" sz="3600" dirty="0" smtClean="0"/>
              <a:t>Kringlopen in de natuur en elders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4008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ga ik te werk?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nl-BE" dirty="0" smtClean="0"/>
              <a:t>Ik lees in mijn bronnenboek (audio).</a:t>
            </a:r>
          </a:p>
          <a:p>
            <a:pPr>
              <a:buFont typeface="+mj-lt"/>
              <a:buAutoNum type="arabicParenR"/>
            </a:pPr>
            <a:r>
              <a:rPr lang="nl-BE" dirty="0" smtClean="0"/>
              <a:t>Ik bekijk de filmpjes. Ik bezoek de websites.</a:t>
            </a:r>
          </a:p>
          <a:p>
            <a:pPr>
              <a:buFont typeface="+mj-lt"/>
              <a:buAutoNum type="arabicParenR"/>
            </a:pPr>
            <a:r>
              <a:rPr lang="nl-BE" dirty="0" smtClean="0"/>
              <a:t>Ik maak de opdrachten in de werkkatern.</a:t>
            </a:r>
          </a:p>
          <a:p>
            <a:pPr>
              <a:buFont typeface="+mj-lt"/>
              <a:buAutoNum type="arabicParenR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Les 1 De kringloop in de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BB p.79-80</a:t>
            </a:r>
          </a:p>
          <a:p>
            <a:r>
              <a:rPr lang="nl-BE" dirty="0" smtClean="0"/>
              <a:t>WK p.1-2</a:t>
            </a:r>
          </a:p>
          <a:p>
            <a:endParaRPr lang="nl-BE" dirty="0"/>
          </a:p>
          <a:p>
            <a:r>
              <a:rPr lang="nl-BE" dirty="0" smtClean="0"/>
              <a:t>Studiewijzer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BE" dirty="0" smtClean="0"/>
              <a:t>Ik ken deze begrippen en kan ze uitleggen: biotoop, levensgemeenschap, planteneter, vleeseter, alleseter, voedselpiramide, voedselketen en </a:t>
            </a:r>
            <a:r>
              <a:rPr lang="nl-BE" dirty="0" err="1" smtClean="0"/>
              <a:t>voedselweb</a:t>
            </a:r>
            <a:r>
              <a:rPr lang="nl-BE" dirty="0" smtClean="0"/>
              <a:t>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BE" dirty="0" smtClean="0"/>
              <a:t>Ik kan de stappen van de kringloop in de natuur op de juiste plaats zetten.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BE" dirty="0" smtClean="0"/>
              <a:t>Ik kan aanduiden welke biotoop wordt getoond en ik kan een plant en een dier in die biotoop opnoemen.</a:t>
            </a:r>
            <a:endParaRPr lang="nl-BE" dirty="0"/>
          </a:p>
        </p:txBody>
      </p:sp>
      <p:pic>
        <p:nvPicPr>
          <p:cNvPr id="4" name="Th 7 - les 1 de kringloop in de natu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0594" y="2160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4070" y="0"/>
            <a:ext cx="5814082" cy="1320800"/>
          </a:xfrm>
        </p:spPr>
        <p:txBody>
          <a:bodyPr/>
          <a:lstStyle/>
          <a:p>
            <a:r>
              <a:rPr lang="nl-BE" dirty="0" smtClean="0"/>
              <a:t>1 Leven in een biotoop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00" y="0"/>
            <a:ext cx="5441900" cy="38263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47" y="3958663"/>
            <a:ext cx="6962611" cy="286997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21287" y="2558059"/>
            <a:ext cx="4020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Twijfel je? Kies uit:  stad – (loof)bos – strand en zee – heide – vijver - weide </a:t>
            </a:r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785123" y="5008815"/>
            <a:ext cx="425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Vul alle lege vakjes in rondom het middelste woord. Geef zowel voorbeelden van planten en dieren binnen die biotoop.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69556" y="1228457"/>
            <a:ext cx="60630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Een biotoop is een levensgemeenschap waarin dieren en planten samenleven. Ze zijn afhankelijk van elkaar</a:t>
            </a:r>
            <a:endParaRPr lang="nl-BE" dirty="0"/>
          </a:p>
        </p:txBody>
      </p:sp>
      <p:sp>
        <p:nvSpPr>
          <p:cNvPr id="10" name="Actieknop: Film 9">
            <a:hlinkClick r:id="rId4" highlightClick="1"/>
          </p:cNvPr>
          <p:cNvSpPr/>
          <p:nvPr/>
        </p:nvSpPr>
        <p:spPr>
          <a:xfrm>
            <a:off x="5696464" y="561311"/>
            <a:ext cx="444844" cy="34598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256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5330"/>
            <a:ext cx="9671222" cy="13208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 Samenhang in een levensgemeenschap: planteneters, alleseters, vleeseters, insecteneters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Wat staat er op het menu?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43697" y="2160589"/>
            <a:ext cx="942408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Elk dier heeft zijn favoriete voedsel, maar eet niet steeds hetzelfde. Het eet verschillende dingen. Een plant of een dier kan voor meerdere dieren als voedsel dienen.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29" y="2878328"/>
            <a:ext cx="6598881" cy="3979672"/>
          </a:xfrm>
          <a:prstGeom prst="rect">
            <a:avLst/>
          </a:prstGeom>
        </p:spPr>
      </p:pic>
      <p:sp>
        <p:nvSpPr>
          <p:cNvPr id="5" name="Actieknop: Informatie 4">
            <a:hlinkClick r:id="rId3" highlightClick="1"/>
          </p:cNvPr>
          <p:cNvSpPr/>
          <p:nvPr/>
        </p:nvSpPr>
        <p:spPr>
          <a:xfrm>
            <a:off x="8246509" y="4537888"/>
            <a:ext cx="341683" cy="33332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1065871" y="4275648"/>
            <a:ext cx="425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Klik op         om meer informatie te krijgen.</a:t>
            </a:r>
            <a:endParaRPr lang="nl-BE" dirty="0"/>
          </a:p>
        </p:txBody>
      </p:sp>
      <p:sp>
        <p:nvSpPr>
          <p:cNvPr id="10" name="Actieknop: Informatie 9">
            <a:hlinkClick r:id="" action="ppaction://noaction" highlightClick="1"/>
          </p:cNvPr>
          <p:cNvSpPr/>
          <p:nvPr/>
        </p:nvSpPr>
        <p:spPr>
          <a:xfrm>
            <a:off x="1964165" y="4168556"/>
            <a:ext cx="370702" cy="3693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Informatie 10">
            <a:hlinkClick r:id="rId4" highlightClick="1"/>
          </p:cNvPr>
          <p:cNvSpPr/>
          <p:nvPr/>
        </p:nvSpPr>
        <p:spPr>
          <a:xfrm>
            <a:off x="9900498" y="4530220"/>
            <a:ext cx="304799" cy="33332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ctieknop: Informatie 11">
            <a:hlinkClick r:id="rId5" highlightClick="1"/>
          </p:cNvPr>
          <p:cNvSpPr/>
          <p:nvPr/>
        </p:nvSpPr>
        <p:spPr>
          <a:xfrm>
            <a:off x="11476172" y="4499945"/>
            <a:ext cx="354227" cy="35058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4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677334" y="38417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EXTRA </a:t>
            </a:r>
          </a:p>
          <a:p>
            <a:r>
              <a:rPr lang="nl-NL" dirty="0" smtClean="0"/>
              <a:t>Bekijk het filmpje.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Raad je welke dieren het zijn?  Kan jij planteneters, vleeseters een alleseters onderscheiden?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0" y="138992"/>
            <a:ext cx="6067208" cy="3582816"/>
          </a:xfrm>
          <a:prstGeom prst="rect">
            <a:avLst/>
          </a:prstGeom>
        </p:spPr>
      </p:pic>
      <p:sp>
        <p:nvSpPr>
          <p:cNvPr id="5" name="Actieknop: Film 4">
            <a:hlinkClick r:id="rId3" highlightClick="1"/>
          </p:cNvPr>
          <p:cNvSpPr/>
          <p:nvPr/>
        </p:nvSpPr>
        <p:spPr>
          <a:xfrm>
            <a:off x="3634688" y="4088215"/>
            <a:ext cx="675503" cy="43660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582" y="2160589"/>
            <a:ext cx="5740322" cy="460495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98392" y="6228948"/>
            <a:ext cx="5824190" cy="723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3000" dirty="0" smtClean="0"/>
              <a:t>3 Het bos als levensgemeenschap</a:t>
            </a:r>
            <a:endParaRPr lang="nl-BE" sz="3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4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253</Words>
  <Application>Microsoft Office PowerPoint</Application>
  <PresentationFormat>Breedbeeld</PresentationFormat>
  <Paragraphs>27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</vt:lpstr>
      <vt:lpstr>Focusthema 7</vt:lpstr>
      <vt:lpstr>Hoe ga ik te werk?</vt:lpstr>
      <vt:lpstr>Les 1 De kringloop in de natuur</vt:lpstr>
      <vt:lpstr>1 Leven in een biotoop</vt:lpstr>
      <vt:lpstr>2 Samenhang in een levensgemeenschap: planteneters, alleseters, vleeseters, insecteneters  Wat staat er op het menu?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Focusthema 7</dc:title>
  <dc:creator>Windows-gebruiker</dc:creator>
  <cp:lastModifiedBy>Windows-gebruiker</cp:lastModifiedBy>
  <cp:revision>183</cp:revision>
  <dcterms:created xsi:type="dcterms:W3CDTF">2020-04-14T12:08:39Z</dcterms:created>
  <dcterms:modified xsi:type="dcterms:W3CDTF">2020-04-19T11:02:59Z</dcterms:modified>
</cp:coreProperties>
</file>